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6858000" cx="9144000"/>
  <p:notesSz cx="7102475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j5IE6cYRcUi+geWTQScXP6bAUx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556302E-1BD8-41A3-970A-E8CB99A8B0F1}">
  <a:tblStyle styleId="{A556302E-1BD8-41A3-970A-E8CB99A8B0F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725" lIns="95475" spcFirstLastPara="1" rIns="95475" wrap="square" tIns="47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2725" y="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725" lIns="95475" spcFirstLastPara="1" rIns="95475" wrap="square" tIns="47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90600" y="766762"/>
            <a:ext cx="5119687" cy="38401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9612" y="4860925"/>
            <a:ext cx="5683250" cy="460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7725" lIns="95475" spcFirstLastPara="1" rIns="95475" wrap="square" tIns="477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185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25" lIns="95475" spcFirstLastPara="1" rIns="95475" wrap="square" tIns="47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2725" y="972185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25" lIns="95475" spcFirstLastPara="1" rIns="95475" wrap="square" tIns="477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/>
        </p:nvSpPr>
        <p:spPr>
          <a:xfrm>
            <a:off x="4022725" y="972185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25" lIns="95475" spcFirstLastPara="1" rIns="95475" wrap="square" tIns="477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990600" y="766762"/>
            <a:ext cx="5119687" cy="38401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709612" y="4860925"/>
            <a:ext cx="5683250" cy="460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7725" lIns="95475" spcFirstLastPara="1" rIns="95475" wrap="square" tIns="47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/>
        </p:nvSpPr>
        <p:spPr>
          <a:xfrm>
            <a:off x="4022725" y="9721850"/>
            <a:ext cx="3078162" cy="5111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25" lIns="95475" spcFirstLastPara="1" rIns="95475" wrap="square" tIns="477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990600" y="766762"/>
            <a:ext cx="5119687" cy="38401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709612" y="4860925"/>
            <a:ext cx="5683250" cy="460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7725" lIns="95475" spcFirstLastPara="1" rIns="95475" wrap="square" tIns="47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457200" y="1600201"/>
            <a:ext cx="4047067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6652" lvl="0" marL="457200" algn="l"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•"/>
              <a:defRPr sz="2489"/>
            </a:lvl1pPr>
            <a:lvl2pPr indent="-364046" lvl="1" marL="914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–"/>
              <a:defRPr sz="2133"/>
            </a:lvl2pPr>
            <a:lvl3pPr indent="-341503" lvl="2" marL="13716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•"/>
              <a:defRPr sz="1778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73" name="Google Shape;73;p13"/>
          <p:cNvSpPr txBox="1"/>
          <p:nvPr>
            <p:ph idx="2" type="body"/>
          </p:nvPr>
        </p:nvSpPr>
        <p:spPr>
          <a:xfrm>
            <a:off x="4639733" y="1600201"/>
            <a:ext cx="4047067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6652" lvl="0" marL="457200" algn="l"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•"/>
              <a:defRPr sz="2489"/>
            </a:lvl1pPr>
            <a:lvl2pPr indent="-364046" lvl="1" marL="914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–"/>
              <a:defRPr sz="2133"/>
            </a:lvl2pPr>
            <a:lvl3pPr indent="-341503" lvl="2" marL="13716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•"/>
              <a:defRPr sz="1778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74" name="Google Shape;74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722489" y="4406901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3556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722489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 sz="1778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2pPr>
            <a:lvl3pPr indent="-228600" lvl="2" marL="1371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sz="1422"/>
            </a:lvl3pPr>
            <a:lvl4pPr indent="-228600" lvl="3" marL="18288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4pPr>
            <a:lvl5pPr indent="-228600" lvl="4" marL="22860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5pPr>
            <a:lvl6pPr indent="-228600" lvl="5" marL="27432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6pPr>
            <a:lvl7pPr indent="-228600" lvl="6" marL="32004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7pPr>
            <a:lvl8pPr indent="-228600" lvl="7" marL="36576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8pPr>
            <a:lvl9pPr indent="-228600" lvl="8" marL="41148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9pPr>
          </a:lstStyle>
          <a:p/>
        </p:txBody>
      </p:sp>
      <p:sp>
        <p:nvSpPr>
          <p:cNvPr id="80" name="Google Shape;80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2pPr>
            <a:lvl3pPr lvl="2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/>
            </a:lvl3pPr>
            <a:lvl4pPr lvl="3" algn="ctr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/>
            </a:lvl5pPr>
            <a:lvl6pPr lvl="5" algn="ctr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/>
            </a:lvl6pPr>
            <a:lvl7pPr lvl="6" algn="ctr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/>
            </a:lvl7pPr>
            <a:lvl8pPr lvl="7" algn="ctr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/>
            </a:lvl8pPr>
            <a:lvl9pPr lvl="8" algn="ctr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/>
            </a:lvl9pPr>
          </a:lstStyle>
          <a:p/>
        </p:txBody>
      </p:sp>
      <p:sp>
        <p:nvSpPr>
          <p:cNvPr id="86" name="Google Shape;86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表" type="tbl">
  <p:cSld name="TAB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縦書きテキスト" type="vertTitleAndTx">
  <p:cSld name="VERTICAL_TITLE_AND_VERTICAL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 rot="5400000">
            <a:off x="4732338" y="2171702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" type="body"/>
          </p:nvPr>
        </p:nvSpPr>
        <p:spPr>
          <a:xfrm rot="5400000">
            <a:off x="549805" y="182035"/>
            <a:ext cx="5851525" cy="6036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1792111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778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/>
          <p:nvPr>
            <p:ph idx="2" type="pic"/>
          </p:nvPr>
        </p:nvSpPr>
        <p:spPr>
          <a:xfrm>
            <a:off x="1792111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1792111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1pPr>
            <a:lvl2pPr indent="-228600" lvl="1" marL="914400" algn="l">
              <a:spcBef>
                <a:spcPts val="213"/>
              </a:spcBef>
              <a:spcAft>
                <a:spcPts val="0"/>
              </a:spcAft>
              <a:buClr>
                <a:schemeClr val="dk1"/>
              </a:buClr>
              <a:buSzPts val="1067"/>
              <a:buFont typeface="Arial"/>
              <a:buNone/>
              <a:defRPr sz="1067"/>
            </a:lvl2pPr>
            <a:lvl3pPr indent="-228600" lvl="2" marL="1371600" algn="l">
              <a:spcBef>
                <a:spcPts val="178"/>
              </a:spcBef>
              <a:spcAft>
                <a:spcPts val="0"/>
              </a:spcAft>
              <a:buClr>
                <a:schemeClr val="dk1"/>
              </a:buClr>
              <a:buSzPts val="889"/>
              <a:buFont typeface="Arial"/>
              <a:buNone/>
              <a:defRPr sz="889"/>
            </a:lvl3pPr>
            <a:lvl4pPr indent="-228600" lvl="3" marL="1828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4pPr>
            <a:lvl5pPr indent="-228600" lvl="4" marL="22860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5pPr>
            <a:lvl6pPr indent="-228600" lvl="5" marL="27432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6pPr>
            <a:lvl7pPr indent="-228600" lvl="6" marL="3200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7pPr>
            <a:lvl8pPr indent="-228600" lvl="7" marL="3657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8pPr>
            <a:lvl9pPr indent="-228600" lvl="8" marL="4114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457200" y="273050"/>
            <a:ext cx="3008489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778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" type="body"/>
          </p:nvPr>
        </p:nvSpPr>
        <p:spPr>
          <a:xfrm>
            <a:off x="3575756" y="273051"/>
            <a:ext cx="5111044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9194" lvl="0" marL="457200" algn="l">
              <a:spcBef>
                <a:spcPts val="569"/>
              </a:spcBef>
              <a:spcAft>
                <a:spcPts val="0"/>
              </a:spcAft>
              <a:buClr>
                <a:schemeClr val="dk1"/>
              </a:buClr>
              <a:buSzPts val="2844"/>
              <a:buFont typeface="Arial"/>
              <a:buChar char="•"/>
              <a:defRPr sz="2844"/>
            </a:lvl1pPr>
            <a:lvl2pPr indent="-386652" lvl="1" marL="914400" algn="l"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–"/>
              <a:defRPr sz="2489"/>
            </a:lvl2pPr>
            <a:lvl3pPr indent="-364046" lvl="2" marL="1371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/>
            </a:lvl3pPr>
            <a:lvl4pPr indent="-341503" lvl="3" marL="18288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–"/>
              <a:defRPr sz="1778"/>
            </a:lvl4pPr>
            <a:lvl5pPr indent="-341503" lvl="4" marL="22860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sz="1778"/>
            </a:lvl5pPr>
            <a:lvl6pPr indent="-341503" lvl="5" marL="27432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sz="1778"/>
            </a:lvl6pPr>
            <a:lvl7pPr indent="-341503" lvl="6" marL="32004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sz="1778"/>
            </a:lvl7pPr>
            <a:lvl8pPr indent="-341503" lvl="7" marL="36576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sz="1778"/>
            </a:lvl8pPr>
            <a:lvl9pPr indent="-341503" lvl="8" marL="41148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sz="1778"/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57200" y="1435101"/>
            <a:ext cx="3008489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49"/>
              </a:spcBef>
              <a:spcAft>
                <a:spcPts val="0"/>
              </a:spcAft>
              <a:buClr>
                <a:schemeClr val="dk1"/>
              </a:buClr>
              <a:buSzPts val="1244"/>
              <a:buFont typeface="Arial"/>
              <a:buNone/>
              <a:defRPr sz="1244"/>
            </a:lvl1pPr>
            <a:lvl2pPr indent="-228600" lvl="1" marL="914400" algn="l">
              <a:spcBef>
                <a:spcPts val="213"/>
              </a:spcBef>
              <a:spcAft>
                <a:spcPts val="0"/>
              </a:spcAft>
              <a:buClr>
                <a:schemeClr val="dk1"/>
              </a:buClr>
              <a:buSzPts val="1067"/>
              <a:buFont typeface="Arial"/>
              <a:buNone/>
              <a:defRPr sz="1067"/>
            </a:lvl2pPr>
            <a:lvl3pPr indent="-228600" lvl="2" marL="1371600" algn="l">
              <a:spcBef>
                <a:spcPts val="178"/>
              </a:spcBef>
              <a:spcAft>
                <a:spcPts val="0"/>
              </a:spcAft>
              <a:buClr>
                <a:schemeClr val="dk1"/>
              </a:buClr>
              <a:buSzPts val="889"/>
              <a:buFont typeface="Arial"/>
              <a:buNone/>
              <a:defRPr sz="889"/>
            </a:lvl3pPr>
            <a:lvl4pPr indent="-228600" lvl="3" marL="1828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4pPr>
            <a:lvl5pPr indent="-228600" lvl="4" marL="22860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5pPr>
            <a:lvl6pPr indent="-228600" lvl="5" marL="27432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6pPr>
            <a:lvl7pPr indent="-228600" lvl="6" marL="3200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7pPr>
            <a:lvl8pPr indent="-228600" lvl="7" marL="3657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8pPr>
            <a:lvl9pPr indent="-228600" lvl="8" marL="4114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" type="body"/>
          </p:nvPr>
        </p:nvSpPr>
        <p:spPr>
          <a:xfrm>
            <a:off x="457200" y="1535113"/>
            <a:ext cx="4040012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b="1" sz="2133"/>
            </a:lvl1pPr>
            <a:lvl2pPr indent="-228600" lvl="1" marL="9144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 b="1" sz="1778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3pPr>
            <a:lvl4pPr indent="-228600" lvl="3" marL="1828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4pPr>
            <a:lvl5pPr indent="-228600" lvl="4" marL="22860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5pPr>
            <a:lvl6pPr indent="-228600" lvl="5" marL="27432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6pPr>
            <a:lvl7pPr indent="-228600" lvl="6" marL="32004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7pPr>
            <a:lvl8pPr indent="-228600" lvl="7" marL="3657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8pPr>
            <a:lvl9pPr indent="-228600" lvl="8" marL="4114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9pPr>
          </a:lstStyle>
          <a:p/>
        </p:txBody>
      </p:sp>
      <p:sp>
        <p:nvSpPr>
          <p:cNvPr id="64" name="Google Shape;64;p12"/>
          <p:cNvSpPr txBox="1"/>
          <p:nvPr>
            <p:ph idx="2" type="body"/>
          </p:nvPr>
        </p:nvSpPr>
        <p:spPr>
          <a:xfrm>
            <a:off x="457200" y="2174875"/>
            <a:ext cx="4040012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4046" lvl="0" marL="457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/>
            </a:lvl1pPr>
            <a:lvl2pPr indent="-341503" lvl="1" marL="9144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–"/>
              <a:defRPr sz="1778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/>
            </a:lvl3pPr>
            <a:lvl4pPr indent="-318897" lvl="3" marL="1828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–"/>
              <a:defRPr sz="1422"/>
            </a:lvl4pPr>
            <a:lvl5pPr indent="-318897" lvl="4" marL="22860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5pPr>
            <a:lvl6pPr indent="-318897" lvl="5" marL="27432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6pPr>
            <a:lvl7pPr indent="-318897" lvl="6" marL="32004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7pPr>
            <a:lvl8pPr indent="-318897" lvl="7" marL="3657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8pPr>
            <a:lvl9pPr indent="-318897" lvl="8" marL="4114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9pPr>
          </a:lstStyle>
          <a:p/>
        </p:txBody>
      </p:sp>
      <p:sp>
        <p:nvSpPr>
          <p:cNvPr id="65" name="Google Shape;65;p12"/>
          <p:cNvSpPr txBox="1"/>
          <p:nvPr>
            <p:ph idx="3" type="body"/>
          </p:nvPr>
        </p:nvSpPr>
        <p:spPr>
          <a:xfrm>
            <a:off x="4645378" y="1535113"/>
            <a:ext cx="4041422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b="1" sz="2133"/>
            </a:lvl1pPr>
            <a:lvl2pPr indent="-228600" lvl="1" marL="9144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None/>
              <a:defRPr b="1" sz="1778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3pPr>
            <a:lvl4pPr indent="-228600" lvl="3" marL="1828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4pPr>
            <a:lvl5pPr indent="-228600" lvl="4" marL="22860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5pPr>
            <a:lvl6pPr indent="-228600" lvl="5" marL="27432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6pPr>
            <a:lvl7pPr indent="-228600" lvl="6" marL="32004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7pPr>
            <a:lvl8pPr indent="-228600" lvl="7" marL="3657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8pPr>
            <a:lvl9pPr indent="-228600" lvl="8" marL="4114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None/>
              <a:defRPr b="1" sz="1422"/>
            </a:lvl9pPr>
          </a:lstStyle>
          <a:p/>
        </p:txBody>
      </p:sp>
      <p:sp>
        <p:nvSpPr>
          <p:cNvPr id="66" name="Google Shape;66;p12"/>
          <p:cNvSpPr txBox="1"/>
          <p:nvPr>
            <p:ph idx="4" type="body"/>
          </p:nvPr>
        </p:nvSpPr>
        <p:spPr>
          <a:xfrm>
            <a:off x="4645378" y="2174875"/>
            <a:ext cx="4041422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4046" lvl="0" marL="457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/>
            </a:lvl1pPr>
            <a:lvl2pPr indent="-341503" lvl="1" marL="91440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–"/>
              <a:defRPr sz="1778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/>
            </a:lvl3pPr>
            <a:lvl4pPr indent="-318897" lvl="3" marL="1828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–"/>
              <a:defRPr sz="1422"/>
            </a:lvl4pPr>
            <a:lvl5pPr indent="-318897" lvl="4" marL="22860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5pPr>
            <a:lvl6pPr indent="-318897" lvl="5" marL="27432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6pPr>
            <a:lvl7pPr indent="-318897" lvl="6" marL="32004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7pPr>
            <a:lvl8pPr indent="-318897" lvl="7" marL="3657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8pPr>
            <a:lvl9pPr indent="-318897" lvl="8" marL="41148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22"/>
              <a:buFont typeface="Arial"/>
              <a:buChar char="»"/>
              <a:defRPr sz="1422"/>
            </a:lvl9pPr>
          </a:lstStyle>
          <a:p/>
        </p:txBody>
      </p:sp>
      <p:sp>
        <p:nvSpPr>
          <p:cNvPr id="67" name="Google Shape;6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1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1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1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1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1950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6550" lvl="3" marL="18288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–"/>
              <a:defRPr b="0" i="0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6550" lvl="4" marL="22860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»"/>
              <a:defRPr b="0" i="0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1503" lvl="5" marL="2743200" marR="0" rtl="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b="0" i="0" sz="17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1503" lvl="6" marL="3200400" marR="0" rtl="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b="0" i="0" sz="17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1503" lvl="7" marL="3657600" marR="0" rtl="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b="0" i="0" sz="17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1503" lvl="8" marL="4114800" marR="0" rtl="0" algn="l">
              <a:spcBef>
                <a:spcPts val="356"/>
              </a:spcBef>
              <a:spcAft>
                <a:spcPts val="0"/>
              </a:spcAft>
              <a:buClr>
                <a:schemeClr val="dk1"/>
              </a:buClr>
              <a:buSzPts val="1778"/>
              <a:buFont typeface="Arial"/>
              <a:buChar char="»"/>
              <a:defRPr b="0" i="0" sz="17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>
            <p:ph type="title"/>
          </p:nvPr>
        </p:nvSpPr>
        <p:spPr>
          <a:xfrm>
            <a:off x="454025" y="1916112"/>
            <a:ext cx="823595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Meiryo"/>
              <a:buNone/>
            </a:pPr>
            <a: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第</a:t>
            </a:r>
            <a:r>
              <a:rPr b="1" lang="en-US" sz="42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30</a:t>
            </a:r>
            <a: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回福岡県作業療法学会</a:t>
            </a:r>
            <a:b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COI 開示</a:t>
            </a:r>
            <a:br>
              <a:rPr b="1" i="0" lang="en-US" sz="35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0" lang="en-US" sz="14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br>
              <a:rPr b="1" i="1" lang="en-US" sz="21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1" lang="en-US" sz="21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筆頭発表者名：　○○　○○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533400" y="4808537"/>
            <a:ext cx="8077200" cy="865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iryo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演題発表に関連し，開示すべきCOI関係にある企業等はありません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/>
        </p:nvSpPr>
        <p:spPr>
          <a:xfrm>
            <a:off x="304800" y="1085850"/>
            <a:ext cx="8642350" cy="521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454025" y="404812"/>
            <a:ext cx="823595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Meiryo"/>
              <a:buNone/>
            </a:pPr>
            <a: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第29回福岡県作業療法学会</a:t>
            </a:r>
            <a:b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0" lang="en-US" sz="42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COI 開示</a:t>
            </a:r>
            <a:br>
              <a:rPr b="1" i="0" lang="en-US" sz="35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0" lang="en-US" sz="14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br>
              <a:rPr b="1" i="1" lang="en-US" sz="21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b="1" i="1" lang="en-US" sz="2100" u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筆頭発表者名：　○○　○○</a:t>
            </a:r>
            <a:endParaRPr/>
          </a:p>
        </p:txBody>
      </p:sp>
      <p:graphicFrame>
        <p:nvGraphicFramePr>
          <p:cNvPr id="103" name="Google Shape;103;p2"/>
          <p:cNvGraphicFramePr/>
          <p:nvPr/>
        </p:nvGraphicFramePr>
        <p:xfrm>
          <a:off x="823912" y="2708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{A556302E-1BD8-41A3-970A-E8CB99A8B0F1}</a:tableStyleId>
              </a:tblPr>
              <a:tblGrid>
                <a:gridCol w="3748075"/>
                <a:gridCol w="3748075"/>
              </a:tblGrid>
              <a:tr h="3968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演題発表に関連し，開示すべきCOI関係にある企業等として，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9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①　顧問　　　　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②　株保有・利益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③　特許使用料　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④　講演料　　　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⑤　原稿料　　　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⑥　受託研究・共同研究費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あり（○●製薬）・なし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⑦　奨学寄附金　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あり（○●製薬）・なし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⑧　寄付講座所属　　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あり（○●製薬）・なし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⑨　贈答品などの報酬　　　：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Meiryo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あり・なし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2004-02-17T09:34:40Z</dcterms:created>
  <dc:creator>OT協会</dc:creator>
</cp:coreProperties>
</file>